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9" r:id="rId9"/>
    <p:sldId id="268" r:id="rId10"/>
    <p:sldId id="270" r:id="rId11"/>
    <p:sldId id="271" r:id="rId12"/>
    <p:sldId id="272" r:id="rId13"/>
    <p:sldId id="260" r:id="rId14"/>
  </p:sldIdLst>
  <p:sldSz cx="12192000" cy="6858000"/>
  <p:notesSz cx="6858000" cy="9144000"/>
  <p:embeddedFontLst>
    <p:embeddedFont>
      <p:font typeface="나눔스퀘어" panose="020B0600000101010101" pitchFamily="50" charset="-127"/>
      <p:regular r:id="rId15"/>
    </p:embeddedFont>
    <p:embeddedFont>
      <p:font typeface="나눔스퀘어 Extra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29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3F242-5D43-4116-B02E-8FCDBC6C6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F1321C-5F40-48CB-8E6E-9A5734CDA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51EA6C-0C01-4C63-A709-0713FEE00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D76A2-574C-465D-8FBF-A8836838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E8252F-7158-4457-94A9-D059E304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810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5107F-1405-452E-9C3A-B880D7948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D687A-9BFB-4795-8E29-76839592D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C8C0B-D08F-4A6E-A527-7A295B045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9B1040-E1B8-4FB5-9ACA-79B699EE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93E867-7241-479A-B969-0F6F4E41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73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C178DD-7372-42E9-8A80-D268586464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E51E17-0363-4191-AC04-7D4711243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5A7E2E-5F70-4FCA-B363-218D56FB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05FBF2-54E7-4D0B-B849-4AD27F9E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F44F5-9AD0-4C7D-BF6F-F78A9708B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38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7B200-813D-4F69-8697-A559EADAF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C6DF77-57FE-416B-884B-811A33FBD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E4594D-FE9D-482E-9AFA-BFA26D168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E92133-23BF-40F6-BB90-99F503527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D6D318-05EE-4AA9-A1B8-2F91AD96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53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01B61-D2E4-44CC-8BD0-509A9433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0D9A8-5BC2-422C-913C-61E44F783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F829AB-8B33-42AD-9FD3-B6E151A5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24983A-129E-4AA3-835B-003F7ED15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5183C-73F2-4D64-BF41-3A23ED852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31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490DD-3222-4F63-941C-C478528A0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EEF0EF-9A17-4367-895B-CFB67CCB9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3B7E7F-9755-4CB8-AA88-6F83D5B1C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0B7FD7-E8F9-48F5-ACA6-778410823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61CDCA-76C8-4D7C-9EF5-E1483CDC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817F4F-7D6B-474D-884E-3FE15C200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543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4691E-88D9-446B-9D83-736667E1C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E12BF1-CE65-4D76-8F02-B80C656C4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2CEF24-3008-4916-B142-827F66A23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946FB7-94C5-4752-BD16-A656C768B8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76E387-1CE0-455A-B664-0DD0252D1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F694FF-620A-4C75-AD87-3EF8B24DA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0B9818-82C1-4B64-AD2D-AD800DA7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7982C0-82BD-466D-81BA-0875C19B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59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C088F-65CC-49E8-AB74-FB8788372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5639E2-256E-45B2-A4C6-C3B065C16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F6FF9B-23F9-4F14-9711-FE714508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FA91EC-F346-4102-A72C-64B179DDD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71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0EBA3B-BF67-4FF4-BADB-2AE8FA7E6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88F359-F48F-404F-9BC2-964D48C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4F70E8-EA4F-4C69-BB85-DDA3F06F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67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56D17-4D27-4185-A563-5D37EC3F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7E622F-84E0-4C03-A95E-9F0E6BBAC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5BEB35-F551-421D-826E-DCD8DF8E6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87329E-1AFD-4475-96D2-5084BCA39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C0D708-9864-43EF-B302-24D1A906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2E7096-EAD1-496A-9A08-E0371BA2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7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72442-015E-4595-86BC-C0CFE0C66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A05A43-6910-4E47-B722-84B50CD48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416D0F-6F4B-4323-B8E4-871EE3267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95D093-5A0F-40EC-900A-15D0C70E0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197A01-18A8-4C3F-9E22-0B80C54CA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9A73C4-6ADF-45BE-8B85-A4C07832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073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1D6078-2061-401A-8B76-B0679A15E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2573BF-2EFA-4AB7-97AC-3C9458299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23FB25-73F2-4F44-9820-15C00972E4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7019D-BA22-4321-88D6-6DDC626545A9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20ED61-1573-42F8-A741-A6509B24F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2B958-EB14-4370-A8EA-209C0441B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049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4885391-EADF-4941-8E7E-636866F741AB}"/>
              </a:ext>
            </a:extLst>
          </p:cNvPr>
          <p:cNvSpPr/>
          <p:nvPr/>
        </p:nvSpPr>
        <p:spPr>
          <a:xfrm>
            <a:off x="2590039" y="2438400"/>
            <a:ext cx="6686148" cy="1097280"/>
          </a:xfrm>
          <a:prstGeom prst="round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3E3CC-5C97-46A4-A1E5-9ECA916411A4}"/>
              </a:ext>
            </a:extLst>
          </p:cNvPr>
          <p:cNvSpPr txBox="1"/>
          <p:nvPr/>
        </p:nvSpPr>
        <p:spPr>
          <a:xfrm>
            <a:off x="2752926" y="2633097"/>
            <a:ext cx="6523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 언어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Term Project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B172D-8B59-4C77-A3A5-244318E9C631}"/>
              </a:ext>
            </a:extLst>
          </p:cNvPr>
          <p:cNvSpPr txBox="1"/>
          <p:nvPr/>
        </p:nvSpPr>
        <p:spPr>
          <a:xfrm>
            <a:off x="140877" y="211594"/>
            <a:ext cx="1963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2020.06.10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스크립트 언어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DA831-D666-495C-9382-B013FBCC553A}"/>
              </a:ext>
            </a:extLst>
          </p:cNvPr>
          <p:cNvSpPr txBox="1"/>
          <p:nvPr/>
        </p:nvSpPr>
        <p:spPr>
          <a:xfrm>
            <a:off x="4604864" y="4805997"/>
            <a:ext cx="2656496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게임공학과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2018180039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정진선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게임공학과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2018182010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김유림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C3E6D-6288-4C6C-AA2D-D86C1CB9C2C1}"/>
              </a:ext>
            </a:extLst>
          </p:cNvPr>
          <p:cNvSpPr txBox="1"/>
          <p:nvPr/>
        </p:nvSpPr>
        <p:spPr>
          <a:xfrm>
            <a:off x="4184076" y="3940006"/>
            <a:ext cx="3498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취업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어디까지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알아봤니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264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50481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구현된 기능 </a:t>
            </a:r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파싱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7541560" y="1263426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D5867C-6D53-4622-AFFC-C9B2A63D8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32" t="18815" r="23309" b="12025"/>
          <a:stretch/>
        </p:blipFill>
        <p:spPr>
          <a:xfrm>
            <a:off x="816876" y="1235336"/>
            <a:ext cx="6347012" cy="474292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18AC-A586-4697-ACE8-CEE7792785EB}"/>
              </a:ext>
            </a:extLst>
          </p:cNvPr>
          <p:cNvSpPr/>
          <p:nvPr/>
        </p:nvSpPr>
        <p:spPr>
          <a:xfrm>
            <a:off x="816876" y="1257286"/>
            <a:ext cx="6345924" cy="4720977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2DACFBC-1F52-4588-A923-11E014EAE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9" t="26332" r="24685" b="17018"/>
          <a:stretch/>
        </p:blipFill>
        <p:spPr>
          <a:xfrm>
            <a:off x="2564342" y="1763932"/>
            <a:ext cx="4432600" cy="388502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7B2D0D-6A44-440A-974C-935CDE9F249E}"/>
              </a:ext>
            </a:extLst>
          </p:cNvPr>
          <p:cNvSpPr/>
          <p:nvPr/>
        </p:nvSpPr>
        <p:spPr>
          <a:xfrm>
            <a:off x="4038600" y="1745673"/>
            <a:ext cx="2999509" cy="192347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1F5B1A-6DCA-43DC-9C22-DC5E0532D961}"/>
              </a:ext>
            </a:extLst>
          </p:cNvPr>
          <p:cNvSpPr/>
          <p:nvPr/>
        </p:nvSpPr>
        <p:spPr>
          <a:xfrm>
            <a:off x="3048363" y="1745672"/>
            <a:ext cx="989149" cy="192347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F5498D-C7A0-4908-B782-C54AB29C2132}"/>
              </a:ext>
            </a:extLst>
          </p:cNvPr>
          <p:cNvSpPr txBox="1"/>
          <p:nvPr/>
        </p:nvSpPr>
        <p:spPr>
          <a:xfrm>
            <a:off x="7929764" y="1934401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선택한 대학교의 지도 표시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787F2C-E5CA-45EA-AD1C-D4A07A3344F0}"/>
              </a:ext>
            </a:extLst>
          </p:cNvPr>
          <p:cNvSpPr txBox="1"/>
          <p:nvPr/>
        </p:nvSpPr>
        <p:spPr>
          <a:xfrm>
            <a:off x="7896775" y="1527750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292779-D2B9-46AA-9E38-85B505DA5EB5}"/>
              </a:ext>
            </a:extLst>
          </p:cNvPr>
          <p:cNvSpPr/>
          <p:nvPr/>
        </p:nvSpPr>
        <p:spPr>
          <a:xfrm>
            <a:off x="7804130" y="1649478"/>
            <a:ext cx="123625" cy="120841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222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46474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구현된 기능 </a:t>
            </a:r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C++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8547400" y="1263426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F5498D-C7A0-4908-B782-C54AB29C2132}"/>
              </a:ext>
            </a:extLst>
          </p:cNvPr>
          <p:cNvSpPr txBox="1"/>
          <p:nvPr/>
        </p:nvSpPr>
        <p:spPr>
          <a:xfrm>
            <a:off x="8935604" y="2086801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선택한 대학교의 지도 표시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787F2C-E5CA-45EA-AD1C-D4A07A3344F0}"/>
              </a:ext>
            </a:extLst>
          </p:cNvPr>
          <p:cNvSpPr txBox="1"/>
          <p:nvPr/>
        </p:nvSpPr>
        <p:spPr>
          <a:xfrm>
            <a:off x="8902615" y="1476950"/>
            <a:ext cx="286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카테고리 분류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292779-D2B9-46AA-9E38-85B505DA5EB5}"/>
              </a:ext>
            </a:extLst>
          </p:cNvPr>
          <p:cNvSpPr/>
          <p:nvPr/>
        </p:nvSpPr>
        <p:spPr>
          <a:xfrm>
            <a:off x="8809970" y="1649478"/>
            <a:ext cx="123625" cy="120841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B43B46-1E2A-4C49-B736-58CB633F7F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03" r="54034" b="33534"/>
          <a:stretch/>
        </p:blipFill>
        <p:spPr>
          <a:xfrm>
            <a:off x="771157" y="1649478"/>
            <a:ext cx="5712099" cy="38978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E401C1-E745-4646-A158-FDA08C9A89C1}"/>
              </a:ext>
            </a:extLst>
          </p:cNvPr>
          <p:cNvSpPr txBox="1"/>
          <p:nvPr/>
        </p:nvSpPr>
        <p:spPr>
          <a:xfrm>
            <a:off x="8902615" y="2950150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대학 이름 리스트 정렬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193E47-27F4-4D65-B1A8-2BFAB82B3881}"/>
              </a:ext>
            </a:extLst>
          </p:cNvPr>
          <p:cNvSpPr/>
          <p:nvPr/>
        </p:nvSpPr>
        <p:spPr>
          <a:xfrm>
            <a:off x="8809970" y="3112518"/>
            <a:ext cx="123625" cy="120841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A0F691A-A774-4725-B6F3-A7FA38D285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68" t="48255" r="31375" b="14976"/>
          <a:stretch/>
        </p:blipFill>
        <p:spPr>
          <a:xfrm>
            <a:off x="6700107" y="3005553"/>
            <a:ext cx="1503046" cy="25271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E62F6C9-5012-4C97-B924-E2D40E7BF233}"/>
              </a:ext>
            </a:extLst>
          </p:cNvPr>
          <p:cNvSpPr txBox="1"/>
          <p:nvPr/>
        </p:nvSpPr>
        <p:spPr>
          <a:xfrm>
            <a:off x="8933595" y="3584673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대학 이름 정렬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8BD45FA-F90A-413E-B24D-FF706B541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68" t="33444" r="31375" b="51746"/>
          <a:stretch/>
        </p:blipFill>
        <p:spPr>
          <a:xfrm>
            <a:off x="6700107" y="1629158"/>
            <a:ext cx="1503046" cy="101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10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4000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주차별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계획</a:t>
            </a: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66BBEC39-5C4E-4CCE-955B-14136A3223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8954793"/>
              </p:ext>
            </p:extLst>
          </p:nvPr>
        </p:nvGraphicFramePr>
        <p:xfrm>
          <a:off x="816876" y="1294760"/>
          <a:ext cx="10515601" cy="476943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58153">
                  <a:extLst>
                    <a:ext uri="{9D8B030D-6E8A-4147-A177-3AD203B41FA5}">
                      <a16:colId xmlns:a16="http://schemas.microsoft.com/office/drawing/2014/main" val="3521017853"/>
                    </a:ext>
                  </a:extLst>
                </a:gridCol>
                <a:gridCol w="3801035">
                  <a:extLst>
                    <a:ext uri="{9D8B030D-6E8A-4147-A177-3AD203B41FA5}">
                      <a16:colId xmlns:a16="http://schemas.microsoft.com/office/drawing/2014/main" val="4275656228"/>
                    </a:ext>
                  </a:extLst>
                </a:gridCol>
                <a:gridCol w="5356413">
                  <a:extLst>
                    <a:ext uri="{9D8B030D-6E8A-4147-A177-3AD203B41FA5}">
                      <a16:colId xmlns:a16="http://schemas.microsoft.com/office/drawing/2014/main" val="1048479403"/>
                    </a:ext>
                  </a:extLst>
                </a:gridCol>
              </a:tblGrid>
              <a:tr h="386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세부계획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051826"/>
                  </a:ext>
                </a:extLst>
              </a:tr>
              <a:tr h="1064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  <a:endParaRPr lang="en-US" altLang="ko-KR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5/24~5/30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Open API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연동구현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검색구현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리소스 제작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XML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</a:t>
                      </a:r>
                      <a:r>
                        <a:rPr lang="ko-KR" altLang="en-US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읽어오기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메뉴환경 구성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대학 이름으로 검색 구현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리소스 제작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440706"/>
                  </a:ext>
                </a:extLst>
              </a:tr>
              <a:tr h="1064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 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5/31~6/6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카테고리별 정렬 구현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TkInter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GUI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리소스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대학 구분 기준으로 정렬 구현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TkInter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인터페이스에 리소스 적용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TkInter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GUI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인터페이스 구성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8946"/>
                  </a:ext>
                </a:extLst>
              </a:tr>
              <a:tr h="1064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6/7 ~6/13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지도연동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그래프 구현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중간발표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Sgv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지도연동으로 대학의 위치를 표시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그래프로 성비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인금분포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취업만족및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취업률을 나타냄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56628"/>
                  </a:ext>
                </a:extLst>
              </a:tr>
              <a:tr h="1064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주차</a:t>
                      </a:r>
                      <a:endParaRPr lang="en-US" altLang="ko-KR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6/14~6/20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이메일 구현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챗봇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구현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최종발표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버튼을 누르면 화면의 정보가 사용자가 입력한 이메일로 전송</a:t>
                      </a:r>
                      <a:endParaRPr lang="en-US" altLang="ko-KR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챗봇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166935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E1E845-0506-4962-9DD5-589C9B4DA4CB}"/>
              </a:ext>
            </a:extLst>
          </p:cNvPr>
          <p:cNvSpPr/>
          <p:nvPr/>
        </p:nvSpPr>
        <p:spPr>
          <a:xfrm>
            <a:off x="816876" y="1294759"/>
            <a:ext cx="10515600" cy="3693801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727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14446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깃허브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441A25-8F39-404E-A6F2-21BC25C4A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4" t="45452" r="18819" b="23577"/>
          <a:stretch/>
        </p:blipFill>
        <p:spPr>
          <a:xfrm>
            <a:off x="1412240" y="1269999"/>
            <a:ext cx="4004180" cy="14833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278413-F29C-49E0-A840-A08204EE87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50" t="45629" r="19542" b="22964"/>
          <a:stretch/>
        </p:blipFill>
        <p:spPr>
          <a:xfrm>
            <a:off x="1412241" y="2860038"/>
            <a:ext cx="4004180" cy="15476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BA2292-A26B-474E-BE18-581B9BCFCF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01" t="40594" r="18333" b="22222"/>
          <a:stretch/>
        </p:blipFill>
        <p:spPr>
          <a:xfrm>
            <a:off x="1412240" y="4597401"/>
            <a:ext cx="3997897" cy="1772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547B2D-7226-47A0-A6AB-B4AC475DCFA0}"/>
              </a:ext>
            </a:extLst>
          </p:cNvPr>
          <p:cNvSpPr txBox="1"/>
          <p:nvPr/>
        </p:nvSpPr>
        <p:spPr>
          <a:xfrm>
            <a:off x="634999" y="202184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009FB2-F9E0-4C71-B563-1D083BF69BF4}"/>
              </a:ext>
            </a:extLst>
          </p:cNvPr>
          <p:cNvSpPr/>
          <p:nvPr/>
        </p:nvSpPr>
        <p:spPr>
          <a:xfrm>
            <a:off x="507102" y="2146085"/>
            <a:ext cx="123625" cy="120841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9C8B36-9F01-4C8C-A291-93CE6E7AD65F}"/>
              </a:ext>
            </a:extLst>
          </p:cNvPr>
          <p:cNvSpPr txBox="1"/>
          <p:nvPr/>
        </p:nvSpPr>
        <p:spPr>
          <a:xfrm>
            <a:off x="634999" y="376936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5AB2585-3894-4B26-8EDC-6792605F1E49}"/>
              </a:ext>
            </a:extLst>
          </p:cNvPr>
          <p:cNvSpPr/>
          <p:nvPr/>
        </p:nvSpPr>
        <p:spPr>
          <a:xfrm>
            <a:off x="507102" y="3893605"/>
            <a:ext cx="123625" cy="120841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63AEAA-1110-4138-B09A-3F97155ED1D8}"/>
              </a:ext>
            </a:extLst>
          </p:cNvPr>
          <p:cNvSpPr txBox="1"/>
          <p:nvPr/>
        </p:nvSpPr>
        <p:spPr>
          <a:xfrm>
            <a:off x="634999" y="542597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C1D7E9-739A-4E6B-89C0-85DD175ACF64}"/>
              </a:ext>
            </a:extLst>
          </p:cNvPr>
          <p:cNvSpPr/>
          <p:nvPr/>
        </p:nvSpPr>
        <p:spPr>
          <a:xfrm>
            <a:off x="507102" y="5550223"/>
            <a:ext cx="123625" cy="120841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EC8D7DE-E8B8-4CAE-A3EC-041A078F3D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01" t="16461" r="18333" b="62582"/>
          <a:stretch/>
        </p:blipFill>
        <p:spPr>
          <a:xfrm>
            <a:off x="5622241" y="1525246"/>
            <a:ext cx="5934760" cy="1483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918AFE-AE86-4049-8C69-DDA0CEDEED54}"/>
              </a:ext>
            </a:extLst>
          </p:cNvPr>
          <p:cNvSpPr txBox="1"/>
          <p:nvPr/>
        </p:nvSpPr>
        <p:spPr>
          <a:xfrm>
            <a:off x="8569300" y="3198167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Commit 39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</a:t>
            </a:r>
          </a:p>
        </p:txBody>
      </p:sp>
    </p:spTree>
    <p:extLst>
      <p:ext uri="{BB962C8B-B14F-4D97-AF65-F5344CB8AC3E}">
        <p14:creationId xmlns:p14="http://schemas.microsoft.com/office/powerpoint/2010/main" val="34589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11D4249-5A1C-4398-9C54-7226D124C41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DEB15E-6D5E-47E9-A0F1-49CE3D5578DD}"/>
              </a:ext>
            </a:extLst>
          </p:cNvPr>
          <p:cNvSpPr/>
          <p:nvPr/>
        </p:nvSpPr>
        <p:spPr>
          <a:xfrm>
            <a:off x="816876" y="487680"/>
            <a:ext cx="1015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CF6102-3F0B-4B9D-A90C-A893A267C908}"/>
              </a:ext>
            </a:extLst>
          </p:cNvPr>
          <p:cNvGrpSpPr/>
          <p:nvPr/>
        </p:nvGrpSpPr>
        <p:grpSpPr>
          <a:xfrm>
            <a:off x="1831897" y="2311400"/>
            <a:ext cx="1400575" cy="1532098"/>
            <a:chOff x="1831897" y="2311400"/>
            <a:chExt cx="1400575" cy="153209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A62D7F4-0E95-4208-A698-8FD30A08CA24}"/>
                </a:ext>
              </a:extLst>
            </p:cNvPr>
            <p:cNvSpPr/>
            <p:nvPr/>
          </p:nvSpPr>
          <p:spPr>
            <a:xfrm>
              <a:off x="1831897" y="2311400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526F7E2-1B07-4C7A-BDDD-0039CB064AAB}"/>
                </a:ext>
              </a:extLst>
            </p:cNvPr>
            <p:cNvSpPr/>
            <p:nvPr/>
          </p:nvSpPr>
          <p:spPr>
            <a:xfrm rot="2304917">
              <a:off x="2051262" y="2725898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F7A4B09-F30B-44D8-8457-07DBBA5EB3EF}"/>
              </a:ext>
            </a:extLst>
          </p:cNvPr>
          <p:cNvGrpSpPr/>
          <p:nvPr/>
        </p:nvGrpSpPr>
        <p:grpSpPr>
          <a:xfrm>
            <a:off x="4224592" y="2311400"/>
            <a:ext cx="1400575" cy="1532098"/>
            <a:chOff x="1984297" y="2463800"/>
            <a:chExt cx="1400575" cy="1532098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D52EBE0-3AF6-4704-9C07-DA570C270022}"/>
                </a:ext>
              </a:extLst>
            </p:cNvPr>
            <p:cNvSpPr/>
            <p:nvPr/>
          </p:nvSpPr>
          <p:spPr>
            <a:xfrm>
              <a:off x="1984297" y="2463800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2B233D9-9519-4DB6-864C-23C702C5C9D8}"/>
                </a:ext>
              </a:extLst>
            </p:cNvPr>
            <p:cNvSpPr/>
            <p:nvPr/>
          </p:nvSpPr>
          <p:spPr>
            <a:xfrm rot="2304917">
              <a:off x="2203662" y="2878298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F2F7D6F-8BDE-4A9F-8306-EA674B9ADA2D}"/>
              </a:ext>
            </a:extLst>
          </p:cNvPr>
          <p:cNvGrpSpPr/>
          <p:nvPr/>
        </p:nvGrpSpPr>
        <p:grpSpPr>
          <a:xfrm>
            <a:off x="6617287" y="2311400"/>
            <a:ext cx="1400575" cy="1532098"/>
            <a:chOff x="5390460" y="2523544"/>
            <a:chExt cx="1400575" cy="1532098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9F779D8-CF5F-479D-98A4-4EA903AF09B7}"/>
                </a:ext>
              </a:extLst>
            </p:cNvPr>
            <p:cNvSpPr/>
            <p:nvPr/>
          </p:nvSpPr>
          <p:spPr>
            <a:xfrm>
              <a:off x="5390460" y="2523544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8579B3B-EDF8-47A1-892E-E3DFA828CA96}"/>
                </a:ext>
              </a:extLst>
            </p:cNvPr>
            <p:cNvSpPr/>
            <p:nvPr/>
          </p:nvSpPr>
          <p:spPr>
            <a:xfrm rot="2304917">
              <a:off x="5609825" y="2938042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09283BD-3A0E-4167-B337-1A93D8D84A20}"/>
              </a:ext>
            </a:extLst>
          </p:cNvPr>
          <p:cNvGrpSpPr/>
          <p:nvPr/>
        </p:nvGrpSpPr>
        <p:grpSpPr>
          <a:xfrm>
            <a:off x="9009983" y="2311400"/>
            <a:ext cx="1400575" cy="1532098"/>
            <a:chOff x="5390460" y="2523544"/>
            <a:chExt cx="1400575" cy="1532098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5E593-0A7A-4C17-BB86-EEC3C8526C51}"/>
                </a:ext>
              </a:extLst>
            </p:cNvPr>
            <p:cNvSpPr/>
            <p:nvPr/>
          </p:nvSpPr>
          <p:spPr>
            <a:xfrm>
              <a:off x="5390460" y="2523544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1259083-3322-4544-BB76-C94DE5139AAF}"/>
                </a:ext>
              </a:extLst>
            </p:cNvPr>
            <p:cNvSpPr/>
            <p:nvPr/>
          </p:nvSpPr>
          <p:spPr>
            <a:xfrm rot="2304917">
              <a:off x="5609825" y="2938042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E2CE54E-17B9-48A4-A5EA-9E5AF0D200D9}"/>
              </a:ext>
            </a:extLst>
          </p:cNvPr>
          <p:cNvSpPr txBox="1"/>
          <p:nvPr/>
        </p:nvSpPr>
        <p:spPr>
          <a:xfrm>
            <a:off x="2414080" y="2880360"/>
            <a:ext cx="534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04EAC0-E071-4AAF-B4BD-33FF654353E6}"/>
              </a:ext>
            </a:extLst>
          </p:cNvPr>
          <p:cNvSpPr txBox="1"/>
          <p:nvPr/>
        </p:nvSpPr>
        <p:spPr>
          <a:xfrm>
            <a:off x="4806775" y="2869497"/>
            <a:ext cx="5373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DD131C-68E4-439C-B747-BFAFA5B03545}"/>
              </a:ext>
            </a:extLst>
          </p:cNvPr>
          <p:cNvSpPr txBox="1"/>
          <p:nvPr/>
        </p:nvSpPr>
        <p:spPr>
          <a:xfrm>
            <a:off x="7194858" y="2880360"/>
            <a:ext cx="551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5F938F-94B2-4AB9-B49E-3FD6032AB416}"/>
              </a:ext>
            </a:extLst>
          </p:cNvPr>
          <p:cNvSpPr txBox="1"/>
          <p:nvPr/>
        </p:nvSpPr>
        <p:spPr>
          <a:xfrm>
            <a:off x="9569835" y="2869496"/>
            <a:ext cx="551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C7406A6-246F-40B9-92C3-6AF2A143BA6A}"/>
              </a:ext>
            </a:extLst>
          </p:cNvPr>
          <p:cNvSpPr/>
          <p:nvPr/>
        </p:nvSpPr>
        <p:spPr>
          <a:xfrm>
            <a:off x="1705589" y="3829474"/>
            <a:ext cx="1418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데이터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E1B74D4-143C-4054-85C1-08E3CE2061AF}"/>
              </a:ext>
            </a:extLst>
          </p:cNvPr>
          <p:cNvSpPr/>
          <p:nvPr/>
        </p:nvSpPr>
        <p:spPr>
          <a:xfrm>
            <a:off x="4092674" y="3828494"/>
            <a:ext cx="1418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구현된 기능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D43578F-0317-44EF-AA73-4BA2D147AFA6}"/>
              </a:ext>
            </a:extLst>
          </p:cNvPr>
          <p:cNvSpPr/>
          <p:nvPr/>
        </p:nvSpPr>
        <p:spPr>
          <a:xfrm>
            <a:off x="6485369" y="3828494"/>
            <a:ext cx="1418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주차별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계획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F1BCF4F-4057-43A4-9C21-B70BDE530E0D}"/>
              </a:ext>
            </a:extLst>
          </p:cNvPr>
          <p:cNvSpPr/>
          <p:nvPr/>
        </p:nvSpPr>
        <p:spPr>
          <a:xfrm>
            <a:off x="9144163" y="3828494"/>
            <a:ext cx="8867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깃허브</a:t>
            </a:r>
          </a:p>
        </p:txBody>
      </p:sp>
    </p:spTree>
    <p:extLst>
      <p:ext uri="{BB962C8B-B14F-4D97-AF65-F5344CB8AC3E}">
        <p14:creationId xmlns:p14="http://schemas.microsoft.com/office/powerpoint/2010/main" val="300022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4000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39DCC-7E5A-46AC-89CA-EEBE3C7F1151}"/>
              </a:ext>
            </a:extLst>
          </p:cNvPr>
          <p:cNvSpPr txBox="1"/>
          <p:nvPr/>
        </p:nvSpPr>
        <p:spPr>
          <a:xfrm>
            <a:off x="1101356" y="5256629"/>
            <a:ext cx="3613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학과정보 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 API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1857921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1807121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내역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91893DA7-72B3-4253-91B5-E9644EDD8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15" t="28128" r="16175" b="-2"/>
          <a:stretch/>
        </p:blipFill>
        <p:spPr>
          <a:xfrm>
            <a:off x="771274" y="1521303"/>
            <a:ext cx="4931137" cy="3463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F9FDB-2376-4E82-9657-81DA4F350DC2}"/>
              </a:ext>
            </a:extLst>
          </p:cNvPr>
          <p:cNvSpPr txBox="1"/>
          <p:nvPr/>
        </p:nvSpPr>
        <p:spPr>
          <a:xfrm>
            <a:off x="7559865" y="2412962"/>
            <a:ext cx="1234633" cy="167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학과 정보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취업 정보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36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4000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39DCC-7E5A-46AC-89CA-EEBE3C7F1151}"/>
              </a:ext>
            </a:extLst>
          </p:cNvPr>
          <p:cNvSpPr txBox="1"/>
          <p:nvPr/>
        </p:nvSpPr>
        <p:spPr>
          <a:xfrm>
            <a:off x="1101356" y="5256629"/>
            <a:ext cx="3613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카카오 로컬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API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1857921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1807121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내역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F9FDB-2376-4E82-9657-81DA4F350DC2}"/>
              </a:ext>
            </a:extLst>
          </p:cNvPr>
          <p:cNvSpPr txBox="1"/>
          <p:nvPr/>
        </p:nvSpPr>
        <p:spPr>
          <a:xfrm>
            <a:off x="7530353" y="2662518"/>
            <a:ext cx="3012363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대학교 정보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전화번호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9FB987-8A50-4A74-9363-BEBD38996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" t="8544" r="15835" b="10096"/>
          <a:stretch/>
        </p:blipFill>
        <p:spPr>
          <a:xfrm>
            <a:off x="510483" y="1857921"/>
            <a:ext cx="5336703" cy="291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88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4000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39DCC-7E5A-46AC-89CA-EEBE3C7F1151}"/>
              </a:ext>
            </a:extLst>
          </p:cNvPr>
          <p:cNvSpPr txBox="1"/>
          <p:nvPr/>
        </p:nvSpPr>
        <p:spPr>
          <a:xfrm>
            <a:off x="1101356" y="5256629"/>
            <a:ext cx="3613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Map API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1857921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1807121"/>
            <a:ext cx="15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내역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F9FDB-2376-4E82-9657-81DA4F350DC2}"/>
              </a:ext>
            </a:extLst>
          </p:cNvPr>
          <p:cNvSpPr txBox="1"/>
          <p:nvPr/>
        </p:nvSpPr>
        <p:spPr>
          <a:xfrm>
            <a:off x="7530353" y="2662518"/>
            <a:ext cx="76174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32171F-A72F-4C11-92EC-5CF586997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21" t="22092" r="12221" b="10353"/>
          <a:stretch/>
        </p:blipFill>
        <p:spPr>
          <a:xfrm>
            <a:off x="524304" y="1857921"/>
            <a:ext cx="5307835" cy="256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86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2832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구현된 기능 </a:t>
            </a:r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7521240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877804" y="1672651"/>
            <a:ext cx="11272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D5867C-6D53-4622-AFFC-C9B2A63D8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32" t="18815" r="23309" b="12025"/>
          <a:stretch/>
        </p:blipFill>
        <p:spPr>
          <a:xfrm>
            <a:off x="816876" y="1235336"/>
            <a:ext cx="6347012" cy="47429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221E72-1A6E-46FF-B845-4A70EC06493A}"/>
              </a:ext>
            </a:extLst>
          </p:cNvPr>
          <p:cNvSpPr txBox="1"/>
          <p:nvPr/>
        </p:nvSpPr>
        <p:spPr>
          <a:xfrm>
            <a:off x="7968428" y="2134198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환경 구성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2585A0-68D9-41EA-9785-37045FEADE58}"/>
              </a:ext>
            </a:extLst>
          </p:cNvPr>
          <p:cNvSpPr/>
          <p:nvPr/>
        </p:nvSpPr>
        <p:spPr>
          <a:xfrm>
            <a:off x="7638398" y="1873840"/>
            <a:ext cx="123625" cy="120841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511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50481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구현된 기능 </a:t>
            </a:r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파싱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7531400" y="1263426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D5867C-6D53-4622-AFFC-C9B2A63D8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32" t="18815" r="23309" b="12025"/>
          <a:stretch/>
        </p:blipFill>
        <p:spPr>
          <a:xfrm>
            <a:off x="816876" y="1235336"/>
            <a:ext cx="6347012" cy="47429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221E72-1A6E-46FF-B845-4A70EC06493A}"/>
              </a:ext>
            </a:extLst>
          </p:cNvPr>
          <p:cNvSpPr txBox="1"/>
          <p:nvPr/>
        </p:nvSpPr>
        <p:spPr>
          <a:xfrm>
            <a:off x="7901704" y="2164332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학과 이름으로 검색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18AC-A586-4697-ACE8-CEE7792785EB}"/>
              </a:ext>
            </a:extLst>
          </p:cNvPr>
          <p:cNvSpPr/>
          <p:nvPr/>
        </p:nvSpPr>
        <p:spPr>
          <a:xfrm>
            <a:off x="816876" y="1257286"/>
            <a:ext cx="6345924" cy="4720977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23079-EDC1-424D-990F-CC14F9C4080A}"/>
              </a:ext>
            </a:extLst>
          </p:cNvPr>
          <p:cNvSpPr txBox="1"/>
          <p:nvPr/>
        </p:nvSpPr>
        <p:spPr>
          <a:xfrm>
            <a:off x="7868715" y="1686561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4DE83F-B78C-4E7F-AC81-26BA29B85E52}"/>
              </a:ext>
            </a:extLst>
          </p:cNvPr>
          <p:cNvSpPr/>
          <p:nvPr/>
        </p:nvSpPr>
        <p:spPr>
          <a:xfrm>
            <a:off x="7776070" y="1808289"/>
            <a:ext cx="123625" cy="120841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D989E1-3BBD-4BB1-8344-5B7F5693D71F}"/>
              </a:ext>
            </a:extLst>
          </p:cNvPr>
          <p:cNvSpPr txBox="1"/>
          <p:nvPr/>
        </p:nvSpPr>
        <p:spPr>
          <a:xfrm>
            <a:off x="7901704" y="3355361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지역별로 카테고리화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B103C8-9AB4-40A1-8F1F-919414E9E349}"/>
              </a:ext>
            </a:extLst>
          </p:cNvPr>
          <p:cNvSpPr txBox="1"/>
          <p:nvPr/>
        </p:nvSpPr>
        <p:spPr>
          <a:xfrm>
            <a:off x="7868715" y="2877590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6FFA4C0-6D45-4DFB-85B9-588A99D5DEFC}"/>
              </a:ext>
            </a:extLst>
          </p:cNvPr>
          <p:cNvSpPr/>
          <p:nvPr/>
        </p:nvSpPr>
        <p:spPr>
          <a:xfrm>
            <a:off x="7776070" y="2999318"/>
            <a:ext cx="123625" cy="120841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D2DFA0-D6C0-4079-921A-D98325B2366F}"/>
              </a:ext>
            </a:extLst>
          </p:cNvPr>
          <p:cNvSpPr txBox="1"/>
          <p:nvPr/>
        </p:nvSpPr>
        <p:spPr>
          <a:xfrm>
            <a:off x="7901704" y="4546390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과가 있는 학교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05E320-8ED6-438F-B53B-F22B00A6D640}"/>
              </a:ext>
            </a:extLst>
          </p:cNvPr>
          <p:cNvSpPr txBox="1"/>
          <p:nvPr/>
        </p:nvSpPr>
        <p:spPr>
          <a:xfrm>
            <a:off x="7868715" y="4068619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리스트화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630178-8C62-4E26-B5F2-BD02E84E4792}"/>
              </a:ext>
            </a:extLst>
          </p:cNvPr>
          <p:cNvSpPr/>
          <p:nvPr/>
        </p:nvSpPr>
        <p:spPr>
          <a:xfrm>
            <a:off x="7776070" y="4190347"/>
            <a:ext cx="123625" cy="120841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26DD3E1-D514-435F-83BC-4381521BC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68" t="25190" r="31375" b="14976"/>
          <a:stretch/>
        </p:blipFill>
        <p:spPr>
          <a:xfrm>
            <a:off x="853440" y="1678370"/>
            <a:ext cx="1503046" cy="41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8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50481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구현된 기능 </a:t>
            </a:r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파싱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D5867C-6D53-4622-AFFC-C9B2A63D8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32" t="18815" r="23309" b="12025"/>
          <a:stretch/>
        </p:blipFill>
        <p:spPr>
          <a:xfrm>
            <a:off x="816876" y="1235336"/>
            <a:ext cx="6347012" cy="474292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18AC-A586-4697-ACE8-CEE7792785EB}"/>
              </a:ext>
            </a:extLst>
          </p:cNvPr>
          <p:cNvSpPr/>
          <p:nvPr/>
        </p:nvSpPr>
        <p:spPr>
          <a:xfrm>
            <a:off x="816876" y="1257286"/>
            <a:ext cx="6345924" cy="4720977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814C91-9EBF-4FAB-B1BB-7ADD0DE07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20" t="25936" r="24621" b="16419"/>
          <a:stretch/>
        </p:blipFill>
        <p:spPr>
          <a:xfrm>
            <a:off x="2557781" y="1735513"/>
            <a:ext cx="4445000" cy="395316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7B2D0D-6A44-440A-974C-935CDE9F249E}"/>
              </a:ext>
            </a:extLst>
          </p:cNvPr>
          <p:cNvSpPr/>
          <p:nvPr/>
        </p:nvSpPr>
        <p:spPr>
          <a:xfrm>
            <a:off x="4038600" y="1735513"/>
            <a:ext cx="2999509" cy="192347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AED36E-D1E1-441B-8370-664888B01A9C}"/>
              </a:ext>
            </a:extLst>
          </p:cNvPr>
          <p:cNvSpPr/>
          <p:nvPr/>
        </p:nvSpPr>
        <p:spPr>
          <a:xfrm>
            <a:off x="2556691" y="1735513"/>
            <a:ext cx="989149" cy="192347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3E6A2EC-082A-48D1-884F-D3AA3B5D7B7F}"/>
              </a:ext>
            </a:extLst>
          </p:cNvPr>
          <p:cNvSpPr/>
          <p:nvPr/>
        </p:nvSpPr>
        <p:spPr>
          <a:xfrm>
            <a:off x="7531400" y="1263426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C922EE-0B4B-48F0-AF45-57DC79A0FFF0}"/>
              </a:ext>
            </a:extLst>
          </p:cNvPr>
          <p:cNvSpPr txBox="1"/>
          <p:nvPr/>
        </p:nvSpPr>
        <p:spPr>
          <a:xfrm>
            <a:off x="7919604" y="1934401"/>
            <a:ext cx="1848583" cy="3341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취업률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 직장 만족도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졸업 후 상황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임금 그래프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입학 상황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499116-EDF6-49DC-9BD4-DBEA78D6D0CD}"/>
              </a:ext>
            </a:extLst>
          </p:cNvPr>
          <p:cNvSpPr txBox="1"/>
          <p:nvPr/>
        </p:nvSpPr>
        <p:spPr>
          <a:xfrm>
            <a:off x="7886615" y="1527750"/>
            <a:ext cx="3084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도식화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4F9B2A0-79C0-49B6-B7A8-EAF4C03A375C}"/>
              </a:ext>
            </a:extLst>
          </p:cNvPr>
          <p:cNvSpPr/>
          <p:nvPr/>
        </p:nvSpPr>
        <p:spPr>
          <a:xfrm>
            <a:off x="7793970" y="1649478"/>
            <a:ext cx="123625" cy="120841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2891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50481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구현된 기능 </a:t>
            </a:r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파싱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D5867C-6D53-4622-AFFC-C9B2A63D8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32" t="18815" r="23309" b="12025"/>
          <a:stretch/>
        </p:blipFill>
        <p:spPr>
          <a:xfrm>
            <a:off x="816876" y="1235336"/>
            <a:ext cx="6347012" cy="474292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18AC-A586-4697-ACE8-CEE7792785EB}"/>
              </a:ext>
            </a:extLst>
          </p:cNvPr>
          <p:cNvSpPr/>
          <p:nvPr/>
        </p:nvSpPr>
        <p:spPr>
          <a:xfrm>
            <a:off x="816876" y="1257286"/>
            <a:ext cx="6345924" cy="4720977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9F75BB4-0606-4298-B6A3-21C403EF7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02" t="26096" r="24591" b="16357"/>
          <a:stretch/>
        </p:blipFill>
        <p:spPr>
          <a:xfrm>
            <a:off x="2555603" y="1745673"/>
            <a:ext cx="4450988" cy="394646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7B2D0D-6A44-440A-974C-935CDE9F249E}"/>
              </a:ext>
            </a:extLst>
          </p:cNvPr>
          <p:cNvSpPr/>
          <p:nvPr/>
        </p:nvSpPr>
        <p:spPr>
          <a:xfrm>
            <a:off x="4038600" y="1745673"/>
            <a:ext cx="2999509" cy="192347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AED36E-D1E1-441B-8370-664888B01A9C}"/>
              </a:ext>
            </a:extLst>
          </p:cNvPr>
          <p:cNvSpPr/>
          <p:nvPr/>
        </p:nvSpPr>
        <p:spPr>
          <a:xfrm>
            <a:off x="2549071" y="1745673"/>
            <a:ext cx="498929" cy="192347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2A30F9-0A02-4C1C-97D7-3F0D304D884E}"/>
              </a:ext>
            </a:extLst>
          </p:cNvPr>
          <p:cNvSpPr/>
          <p:nvPr/>
        </p:nvSpPr>
        <p:spPr>
          <a:xfrm>
            <a:off x="3538583" y="1745673"/>
            <a:ext cx="498929" cy="192347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F8177EE-734A-40DA-B844-05724C077A8A}"/>
              </a:ext>
            </a:extLst>
          </p:cNvPr>
          <p:cNvSpPr/>
          <p:nvPr/>
        </p:nvSpPr>
        <p:spPr>
          <a:xfrm>
            <a:off x="7531400" y="1263426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BA4FE-AB93-433E-8CD6-3A5E25E22F1E}"/>
              </a:ext>
            </a:extLst>
          </p:cNvPr>
          <p:cNvSpPr txBox="1"/>
          <p:nvPr/>
        </p:nvSpPr>
        <p:spPr>
          <a:xfrm>
            <a:off x="7919604" y="1934401"/>
            <a:ext cx="1848583" cy="3341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취업률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 직장 만족도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졸업 후 상황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임금 그래프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입학 상황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191233-5ADE-42D1-9B18-959E26C34EF0}"/>
              </a:ext>
            </a:extLst>
          </p:cNvPr>
          <p:cNvSpPr txBox="1"/>
          <p:nvPr/>
        </p:nvSpPr>
        <p:spPr>
          <a:xfrm>
            <a:off x="7886615" y="1527750"/>
            <a:ext cx="3084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도식화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E33166-4F45-49BF-B137-85BC1C3490E4}"/>
              </a:ext>
            </a:extLst>
          </p:cNvPr>
          <p:cNvSpPr/>
          <p:nvPr/>
        </p:nvSpPr>
        <p:spPr>
          <a:xfrm>
            <a:off x="7793970" y="1649478"/>
            <a:ext cx="123625" cy="120841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94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272</Words>
  <Application>Microsoft Office PowerPoint</Application>
  <PresentationFormat>와이드스크린</PresentationFormat>
  <Paragraphs>104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나눔스퀘어</vt:lpstr>
      <vt:lpstr>Arial</vt:lpstr>
      <vt:lpstr>나눔스퀘어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WOOHEE.SIM</dc:creator>
  <cp:lastModifiedBy>정진선</cp:lastModifiedBy>
  <cp:revision>22</cp:revision>
  <dcterms:created xsi:type="dcterms:W3CDTF">2017-05-13T05:53:16Z</dcterms:created>
  <dcterms:modified xsi:type="dcterms:W3CDTF">2020-06-10T16:44:43Z</dcterms:modified>
</cp:coreProperties>
</file>